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3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5085184" y="2705719"/>
            <a:ext cx="602123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Smart Irrigation System using AI and IoT</a:t>
            </a:r>
          </a:p>
          <a:p>
            <a:pPr algn="r"/>
            <a:endParaRPr lang="en-US" sz="3600" dirty="0">
              <a:solidFill>
                <a:schemeClr val="bg1"/>
              </a:solidFill>
            </a:endParaRP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BY: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RANGESHPANDIAN PT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48FA96-771F-43C9-C289-DF5FEC950831}"/>
              </a:ext>
            </a:extLst>
          </p:cNvPr>
          <p:cNvSpPr txBox="1"/>
          <p:nvPr/>
        </p:nvSpPr>
        <p:spPr>
          <a:xfrm>
            <a:off x="858623" y="1571030"/>
            <a:ext cx="64870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Understand the use of AI in smart agriculture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Simulate real-time environmental conditions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Predict future soil moisture levels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Automate irrigation using intelligent control logic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Monitor battery, weather, and sensor status dynamically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Enhance water efficiency and decision making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F0AEA7-2A7D-06B5-8C61-13A99BFB66D2}"/>
              </a:ext>
            </a:extLst>
          </p:cNvPr>
          <p:cNvSpPr txBox="1"/>
          <p:nvPr/>
        </p:nvSpPr>
        <p:spPr>
          <a:xfrm>
            <a:off x="5635689" y="2967134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B707578-451D-482D-BECE-D980BF7283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103" y="1855956"/>
            <a:ext cx="10249483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Programming Language: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Python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Development Platform: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Jupyter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Notebook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Modules: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random , logging , datetime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Documentation Tools: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PowerPoint, Word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Optional Extensions: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Firebase (cloud logs),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(dashboard), Raspberry Pi (real sensor deployment)</a:t>
            </a:r>
          </a:p>
        </p:txBody>
      </p:sp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2C1032-9D79-7EA1-D8A5-AD40676348AB}"/>
              </a:ext>
            </a:extLst>
          </p:cNvPr>
          <p:cNvSpPr txBox="1"/>
          <p:nvPr/>
        </p:nvSpPr>
        <p:spPr>
          <a:xfrm>
            <a:off x="765111" y="1492897"/>
            <a:ext cx="100770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Initialize system with soil moisture threshold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Simulate sensor data: soil moisture, battery level, and weather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Predict moisture trend using AI-inspired logic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Activate or deactivate the water pump based on logic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Trigger alerts for low moisture or battery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Log data and decisions for analysis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Repeat for multiple cycles to demonstrate system intelligence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2113C2-6DCF-65E9-D433-511372FC3BEB}"/>
              </a:ext>
            </a:extLst>
          </p:cNvPr>
          <p:cNvSpPr txBox="1"/>
          <p:nvPr/>
        </p:nvSpPr>
        <p:spPr>
          <a:xfrm>
            <a:off x="913317" y="1884783"/>
            <a:ext cx="108888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Conventional irrigation systems lack real-time feedback and automation, leading to over-watering or under-watering of crops. This results in water wastage, low crop yield, and increased manual labor, especially in areas lacking smart infrastructure.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587BF8-DF2B-18C4-E3C8-801BC7D0F60B}"/>
              </a:ext>
            </a:extLst>
          </p:cNvPr>
          <p:cNvSpPr txBox="1"/>
          <p:nvPr/>
        </p:nvSpPr>
        <p:spPr>
          <a:xfrm>
            <a:off x="847531" y="1576873"/>
            <a:ext cx="1049693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Python-based Smart Irrigation System that uses simulated sensors and AI logic to: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Predict moisture trends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Respond to environmental conditions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Automate irrigation with minimal manual input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Monitor battery status and weather for smarter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Ensure sustainability and efficiency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08451" y="756529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6C7DC1-8CCD-22E9-8A8A-2846406EE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773" y="956584"/>
            <a:ext cx="6429982" cy="27297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AC2B00-D71F-CAC7-9E5A-9385F8BE1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464" y="3255634"/>
            <a:ext cx="8780336" cy="313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47285B-269B-A520-BDCE-A5934ADDA60A}"/>
              </a:ext>
            </a:extLst>
          </p:cNvPr>
          <p:cNvSpPr txBox="1"/>
          <p:nvPr/>
        </p:nvSpPr>
        <p:spPr>
          <a:xfrm>
            <a:off x="447870" y="1800809"/>
            <a:ext cx="610262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Smart Irrigation System provides a scalable and practical solution to agricultural water management using AI and IoT. It ensures timely irrigation based on predictive data, reduces water waste, and promotes sustainable farming. This project is a step toward modern, tech-enabled agriculture.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39260-A851-270A-EA32-0110F7E5B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784" y="1388261"/>
            <a:ext cx="4498910" cy="449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33</TotalTime>
  <Words>299</Words>
  <Application>Microsoft Office PowerPoint</Application>
  <PresentationFormat>Widescreen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Wingdings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RANGESHPANDIAN PT</cp:lastModifiedBy>
  <cp:revision>4</cp:revision>
  <dcterms:created xsi:type="dcterms:W3CDTF">2024-12-31T09:40:01Z</dcterms:created>
  <dcterms:modified xsi:type="dcterms:W3CDTF">2025-07-30T12:49:05Z</dcterms:modified>
</cp:coreProperties>
</file>

<file path=docProps/thumbnail.jpeg>
</file>